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5" r:id="rId5"/>
    <p:sldId id="26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4808"/>
    <a:srgbClr val="660033"/>
    <a:srgbClr val="CC3300"/>
    <a:srgbClr val="EE853E"/>
    <a:srgbClr val="E58E47"/>
    <a:srgbClr val="000066"/>
    <a:srgbClr val="BB4578"/>
    <a:srgbClr val="FF0066"/>
    <a:srgbClr val="FF3300"/>
    <a:srgbClr val="28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108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630"/>
            <a:ext cx="12192000" cy="436447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1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2" name="ZoneTexte 51"/>
          <p:cNvSpPr txBox="1"/>
          <p:nvPr/>
        </p:nvSpPr>
        <p:spPr>
          <a:xfrm>
            <a:off x="5153373" y="3876430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</a:t>
            </a:r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Humaines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101977" y="3954926"/>
            <a:ext cx="347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</a:t>
            </a:r>
            <a:r>
              <a:rPr lang="fr-FR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4175760" y="2601880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-35368" y="71370"/>
            <a:ext cx="45899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</a:t>
            </a:r>
            <a:endParaRPr kumimoji="0" lang="fr-FR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fr-FR" sz="2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</a:t>
            </a:r>
            <a:r>
              <a:rPr lang="fr-FR" sz="2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umaines et </a:t>
            </a:r>
            <a:r>
              <a:rPr lang="fr-FR" sz="2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ociales</a:t>
            </a:r>
            <a:endParaRPr kumimoji="0" lang="fr-FR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537414" y="4472946"/>
            <a:ext cx="3654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solidFill>
            <a:srgbClr val="D6480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 </a:t>
            </a:r>
            <a:endParaRPr lang="fr-FR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09</a:t>
            </a:r>
            <a:endParaRPr lang="fr-FR" sz="2000" dirty="0">
              <a:solidFill>
                <a:srgbClr val="FFFF00"/>
              </a:solidFill>
            </a:endParaRPr>
          </a:p>
        </p:txBody>
      </p:sp>
      <p:sp>
        <p:nvSpPr>
          <p:cNvPr id="29" name="Flèche droite 28"/>
          <p:cNvSpPr/>
          <p:nvPr/>
        </p:nvSpPr>
        <p:spPr>
          <a:xfrm rot="5400000">
            <a:off x="9950249" y="5698493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77" y="1016996"/>
            <a:ext cx="3211539" cy="32691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4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9 -0.0037 L 0.01016 -0.3460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1" y="-17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909 -0.04375 L 0.1414 -0.30023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518" y="-1282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875 -0.18149 L -0.14505 -0.29468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28" y="-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9 -0.0037 L 0.01016 -0.3460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521" y="-17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909 -0.04375 L 0.1414 -0.30023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518" y="-1282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875 -0.18149 L -0.14505 -0.29468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1628" y="-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4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29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4539" y="2921169"/>
            <a:ext cx="4066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LICENCES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1722168" y="369962"/>
            <a:ext cx="9213273" cy="468000"/>
            <a:chOff x="2257252" y="1783799"/>
            <a:chExt cx="9213273" cy="468000"/>
          </a:xfrm>
        </p:grpSpPr>
        <p:sp>
          <p:nvSpPr>
            <p:cNvPr id="21" name="Rectangle à coins arrondis 20">
              <a:hlinkClick r:id="" action="ppaction://noaction"/>
            </p:cNvPr>
            <p:cNvSpPr/>
            <p:nvPr/>
          </p:nvSpPr>
          <p:spPr>
            <a:xfrm>
              <a:off x="2257252" y="1783799"/>
              <a:ext cx="9213273" cy="46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ZoneTexte 21"/>
            <p:cNvSpPr txBox="1"/>
            <p:nvPr/>
          </p:nvSpPr>
          <p:spPr>
            <a:xfrm>
              <a:off x="2257252" y="1790134"/>
              <a:ext cx="8898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I19LAL01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Sociales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74013" y="1709467"/>
            <a:ext cx="4100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-Psychologie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4013" y="2128707"/>
            <a:ext cx="24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 clinique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6997" y="2551524"/>
            <a:ext cx="468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 du travail et de l’organisation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0" y="1709467"/>
            <a:ext cx="41825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-Orthophonie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86997" y="3071511"/>
            <a:ext cx="3887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sociales -Sociologie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86997" y="3416639"/>
            <a:ext cx="1491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30928" y="2141545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Orthophonie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0" y="5323748"/>
            <a:ext cx="40692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humaines-Histoire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74013" y="523544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humaines-Sciences de 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l’information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et de la communication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4013" y="5945072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Communication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1679476" y="4093987"/>
            <a:ext cx="9213273" cy="468000"/>
            <a:chOff x="2257252" y="1783799"/>
            <a:chExt cx="9213273" cy="468000"/>
          </a:xfrm>
        </p:grpSpPr>
        <p:sp>
          <p:nvSpPr>
            <p:cNvPr id="34" name="Rectangle à coins arrondis 33">
              <a:hlinkClick r:id="" action="ppaction://noaction"/>
            </p:cNvPr>
            <p:cNvSpPr/>
            <p:nvPr/>
          </p:nvSpPr>
          <p:spPr>
            <a:xfrm>
              <a:off x="2257252" y="1783799"/>
              <a:ext cx="9213273" cy="46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oneTexte 34"/>
            <p:cNvSpPr txBox="1"/>
            <p:nvPr/>
          </p:nvSpPr>
          <p:spPr>
            <a:xfrm>
              <a:off x="2257252" y="1790134"/>
              <a:ext cx="8898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d’accès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400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I17LAL01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Humaines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115112" y="5723858"/>
            <a:ext cx="2191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Histoire générale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60838" y="111915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60838" y="466202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6997" y="6314404"/>
            <a:ext cx="1665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Information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097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6" grpId="0"/>
          <p:bldP spid="37" grpId="0"/>
          <p:bldP spid="38" grpId="0"/>
          <p:bldP spid="3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1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10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6" fill="hold">
                          <p:stCondLst>
                            <p:cond delay="indefinite"/>
                          </p:stCondLst>
                          <p:childTnLst>
                            <p:par>
                              <p:cTn id="7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3" fill="hold">
                          <p:stCondLst>
                            <p:cond delay="indefinite"/>
                          </p:stCondLst>
                          <p:childTnLst>
                            <p:par>
                              <p:cTn id="8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5" fill="hold">
                          <p:stCondLst>
                            <p:cond delay="indefinite"/>
                          </p:stCondLst>
                          <p:childTnLst>
                            <p:par>
                              <p:cTn id="9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7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6" grpId="0"/>
          <p:bldP spid="37" grpId="0"/>
          <p:bldP spid="38" grpId="0"/>
          <p:bldP spid="39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8846" y="3006229"/>
            <a:ext cx="4328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MASTERS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B9037"/>
            </a:gs>
            <a:gs pos="81000">
              <a:srgbClr val="FFC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0887" y="1114644"/>
            <a:ext cx="378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887" y="1538762"/>
            <a:ext cx="2499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clinique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887" y="1931367"/>
            <a:ext cx="598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Psychologie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du travail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l’organisation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et gestion des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 ressources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humaines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0887" y="2635501"/>
            <a:ext cx="3855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Orthophonie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887" y="3062636"/>
            <a:ext cx="52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Pathologie du langage et de la communication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0887" y="3547574"/>
            <a:ext cx="358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-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886" y="3916906"/>
            <a:ext cx="4636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 de l’organisation et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du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travail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886" y="4341024"/>
            <a:ext cx="275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de la santé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0886" y="4751421"/>
            <a:ext cx="374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Sociologie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de la communication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7541" y="1788990"/>
            <a:ext cx="4055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Communication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et relations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publiques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05239" y="11290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de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l’information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la communication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27541" y="2497924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humaines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-Histoire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7541" y="2882205"/>
            <a:ext cx="562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Histoire de la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résitance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du mouvement national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52692" y="299310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7541" y="2151250"/>
            <a:ext cx="4055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Presse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imprimée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et </a:t>
            </a:r>
            <a:r>
              <a:rPr lang="en-US" sz="1600" dirty="0" err="1">
                <a:solidFill>
                  <a:srgbClr val="211D1E"/>
                </a:solidFill>
                <a:latin typeface="Tahoma" panose="020B0604030504040204" pitchFamily="34" charset="0"/>
              </a:rPr>
              <a:t>électronique</a:t>
            </a:r>
            <a:r>
              <a:rPr lang="en-US" sz="1600" dirty="0">
                <a:solidFill>
                  <a:srgbClr val="211D1E"/>
                </a:solidFill>
                <a:latin typeface="Tahom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46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5" grpId="0"/>
          <p:bldP spid="16" grpId="0"/>
          <p:bldP spid="17" grpId="0"/>
          <p:bldP spid="18" grpId="0"/>
          <p:bldP spid="20" grpId="0"/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0" fill="hold">
                          <p:stCondLst>
                            <p:cond delay="indefinite"/>
                          </p:stCondLst>
                          <p:childTnLst>
                            <p:par>
                              <p:cTn id="9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4" grpId="0"/>
          <p:bldP spid="5" grpId="0"/>
          <p:bldP spid="6" grpId="0"/>
          <p:bldP spid="7" grpId="0"/>
          <p:bldP spid="8" grpId="0"/>
          <p:bldP spid="9" grpId="0"/>
          <p:bldP spid="10" grpId="0"/>
          <p:bldP spid="11" grpId="0"/>
          <p:bldP spid="15" grpId="0"/>
          <p:bldP spid="16" grpId="0"/>
          <p:bldP spid="17" grpId="0"/>
          <p:bldP spid="18" grpId="0"/>
          <p:bldP spid="20" grpId="0"/>
          <p:bldP spid="19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153</Words>
  <Application>Microsoft Office PowerPoint</Application>
  <PresentationFormat>Grand écran</PresentationFormat>
  <Paragraphs>46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atmane</cp:lastModifiedBy>
  <cp:revision>13</cp:revision>
  <dcterms:created xsi:type="dcterms:W3CDTF">2020-10-04T16:06:15Z</dcterms:created>
  <dcterms:modified xsi:type="dcterms:W3CDTF">2022-07-10T09:52:00Z</dcterms:modified>
</cp:coreProperties>
</file>